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10"/>
  </p:notesMasterIdLst>
  <p:handoutMasterIdLst>
    <p:handoutMasterId r:id="rId11"/>
  </p:handoutMasterIdLst>
  <p:sldIdLst>
    <p:sldId id="276" r:id="rId5"/>
    <p:sldId id="257" r:id="rId6"/>
    <p:sldId id="258" r:id="rId7"/>
    <p:sldId id="27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howGuides="1">
      <p:cViewPr varScale="1">
        <p:scale>
          <a:sx n="83" d="100"/>
          <a:sy n="83" d="100"/>
        </p:scale>
        <p:origin x="552" y="77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9/12/2025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12-09-2025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9/12/2025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9" r="12453"/>
          <a:stretch>
            <a:fillRect/>
          </a:stretch>
        </p:blipFill>
        <p:spPr>
          <a:xfrm>
            <a:off x="2424931" y="4959072"/>
            <a:ext cx="9071069" cy="1898928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18" name="Group 17"/>
          <p:cNvGrpSpPr/>
          <p:nvPr/>
        </p:nvGrpSpPr>
        <p:grpSpPr>
          <a:xfrm>
            <a:off x="4265296" y="1385570"/>
            <a:ext cx="6069965" cy="1770380"/>
            <a:chOff x="4121" y="2182"/>
            <a:chExt cx="9559" cy="2788"/>
          </a:xfrm>
        </p:grpSpPr>
        <p:grpSp>
          <p:nvGrpSpPr>
            <p:cNvPr id="17" name="Group 16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3" name="VISION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name="adj" fmla="val 25046"/>
                </a:avLst>
              </a:prstGeom>
              <a:solidFill>
                <a:srgbClr val="F28E01"/>
              </a:solidFill>
              <a:ln w="25400">
                <a:noFill/>
              </a:ln>
            </p:spPr>
            <p:txBody>
              <a:bodyPr lIns="50800" tIns="50800" rIns="0" bIns="50800" anchor="ctr"/>
              <a:lstStyle/>
              <a:p>
                <a:pPr lvl="2" algn="ctr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4" name="Content Placeholder 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dirty="0">
                    <a:latin typeface="Futura-Bold" charset="0"/>
                    <a:cs typeface="Futura-Bold" charset="0"/>
                  </a:rPr>
                  <a:t>Overveiw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170" y="2420"/>
              <a:ext cx="9510" cy="2550"/>
              <a:chOff x="4170" y="2420"/>
              <a:chExt cx="9510" cy="2550"/>
            </a:xfrm>
          </p:grpSpPr>
          <p:sp>
            <p:nvSpPr>
              <p:cNvPr id="11" name="VISION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0" y="3069000"/>
            <a:ext cx="3188043" cy="123988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32" y="2386185"/>
            <a:ext cx="9081568" cy="4493761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40" name="Group 39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0" name="Content Placeholder 2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dirty="0">
                  <a:latin typeface="Futura-Bold" charset="0"/>
                  <a:cs typeface="Futura-Bold" charset="0"/>
                </a:rPr>
                <a:t>11 Institutions, Infinite Possibilities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2" name="VISION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 Box 14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  <a:sym typeface="+mn-ea"/>
                  </a:rPr>
                  <a:t>We provide 100+ programs across 50 academic streams.</a:t>
                </a:r>
                <a:endParaRPr lang="en-US" sz="130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0" name="TextBox 9"/>
          <p:cNvSpPr txBox="1"/>
          <p:nvPr/>
        </p:nvSpPr>
        <p:spPr>
          <a:xfrm>
            <a:off x="336000" y="36436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429B-9D9B-4862-86B0-1E8F0B471D49}"/>
              </a:ext>
            </a:extLst>
          </p:cNvPr>
          <p:cNvSpPr txBox="1"/>
          <p:nvPr/>
        </p:nvSpPr>
        <p:spPr>
          <a:xfrm>
            <a:off x="2445463" y="2349000"/>
            <a:ext cx="905053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REPORT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Name: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Code: 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						Submitted To: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(Student Name with USN)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Surbhi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90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18255"/>
            <a:ext cx="9577800" cy="530745"/>
          </a:xfrm>
        </p:spPr>
        <p:txBody>
          <a:bodyPr>
            <a:normAutofit/>
          </a:bodyPr>
          <a:lstStyle/>
          <a:p>
            <a:r>
              <a:rPr lang="en-IN" sz="2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908999"/>
            <a:ext cx="9720000" cy="5930745"/>
          </a:xfrm>
        </p:spPr>
        <p:txBody>
          <a:bodyPr>
            <a:normAutofit/>
          </a:bodyPr>
          <a:lstStyle/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</a:t>
            </a:r>
          </a:p>
          <a:p>
            <a:pPr lvl="1" algn="just"/>
            <a:r>
              <a:rPr lang="en-US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the first slide a Table of Contents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slide must use the same template.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add too much content per slide.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the content in points.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heading as 28, Bold, Times New Roman; sub heading as 24, Bold, Times New Roman and rest of the content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20, Times New Roman.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Alignment must be Justified.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your creativity for better presentation.</a:t>
            </a:r>
          </a:p>
          <a:p>
            <a:pPr lvl="1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0" y="0"/>
            <a:ext cx="1776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269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</a:t>
            </a: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1260108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7260</TotalTime>
  <Words>203</Words>
  <Application>Microsoft Office PowerPoint</Application>
  <PresentationFormat>Widescreen</PresentationFormat>
  <Paragraphs>35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Calibri Light</vt:lpstr>
      <vt:lpstr>Futura Cyrillic Book</vt:lpstr>
      <vt:lpstr>Futura-Bold</vt:lpstr>
      <vt:lpstr>Times New Roman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PowerPoint Presentation</vt:lpstr>
      <vt:lpstr>PowerPoint Presentation</vt:lpstr>
      <vt:lpstr>Heading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Surbhi Sharma</cp:lastModifiedBy>
  <cp:revision>45</cp:revision>
  <dcterms:created xsi:type="dcterms:W3CDTF">2021-09-07T04:22:00Z</dcterms:created>
  <dcterms:modified xsi:type="dcterms:W3CDTF">2025-09-12T04:02:51Z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